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250551-0ACC-4EE3-9C1F-94472E636169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5F2B63-7937-40B6-8151-F9147F42B65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Мир древности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Египет</a:t>
            </a:r>
          </a:p>
          <a:p>
            <a:r>
              <a:rPr lang="ru-RU" dirty="0" smtClean="0"/>
              <a:t>Греция</a:t>
            </a:r>
          </a:p>
          <a:p>
            <a:r>
              <a:rPr lang="ru-RU" dirty="0" smtClean="0"/>
              <a:t>Римская империя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5419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Древняя Греция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4" y="1515459"/>
            <a:ext cx="6192774" cy="4954219"/>
          </a:xfrm>
        </p:spPr>
      </p:pic>
    </p:spTree>
    <p:extLst>
      <p:ext uri="{BB962C8B-B14F-4D97-AF65-F5344CB8AC3E}">
        <p14:creationId xmlns:p14="http://schemas.microsoft.com/office/powerpoint/2010/main" val="9373377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Греческие Боги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55" y="3861054"/>
            <a:ext cx="1961569" cy="288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3934688"/>
            <a:ext cx="2016252" cy="289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3824054"/>
            <a:ext cx="2024652" cy="2892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62" y="987141"/>
            <a:ext cx="2612660" cy="2009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94" y="987140"/>
            <a:ext cx="2504846" cy="200980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5877305"/>
            <a:ext cx="1810512" cy="29521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496" y="1844802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Посейдон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78" y="1844802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Зевс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37362" y="3362389"/>
            <a:ext cx="114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Гермес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6356" y="3362306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Афина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78736" y="3362389"/>
            <a:ext cx="1131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Гефест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38185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8" y="1844802"/>
            <a:ext cx="4834890" cy="58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" y="116586"/>
            <a:ext cx="5472684" cy="35640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2" y="3291260"/>
            <a:ext cx="4478831" cy="3359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586" y="5266104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Парфенон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23738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Древние греки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124712"/>
            <a:ext cx="4754893" cy="5497848"/>
          </a:xfrm>
        </p:spPr>
      </p:pic>
    </p:spTree>
    <p:extLst>
      <p:ext uri="{BB962C8B-B14F-4D97-AF65-F5344CB8AC3E}">
        <p14:creationId xmlns:p14="http://schemas.microsoft.com/office/powerpoint/2010/main" val="279873485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Римская империя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68730"/>
            <a:ext cx="4847273" cy="5481057"/>
          </a:xfrm>
        </p:spPr>
      </p:pic>
    </p:spTree>
    <p:extLst>
      <p:ext uri="{BB962C8B-B14F-4D97-AF65-F5344CB8AC3E}">
        <p14:creationId xmlns:p14="http://schemas.microsoft.com/office/powerpoint/2010/main" val="39144723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Римская волчица. Рэм и Ромул.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70844"/>
            <a:ext cx="5715000" cy="4476750"/>
          </a:xfrm>
        </p:spPr>
      </p:pic>
    </p:spTree>
    <p:extLst>
      <p:ext uri="{BB962C8B-B14F-4D97-AF65-F5344CB8AC3E}">
        <p14:creationId xmlns:p14="http://schemas.microsoft.com/office/powerpoint/2010/main" val="224040751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Древние постройки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795704"/>
            <a:ext cx="3480054" cy="24872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66" y="3429000"/>
            <a:ext cx="4289688" cy="3212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830873"/>
            <a:ext cx="4506958" cy="3073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2" y="3701991"/>
            <a:ext cx="3227832" cy="24208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819091"/>
            <a:ext cx="3672459" cy="2448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5357" y="3267397"/>
            <a:ext cx="307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Римский Колизей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8487" y="6272129"/>
            <a:ext cx="284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Гладиаторские бои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3724" y="122987"/>
            <a:ext cx="384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Римский форум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47767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Помпеи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3" y="3127248"/>
            <a:ext cx="4529445" cy="3585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3" y="1124712"/>
            <a:ext cx="4176522" cy="4005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62" y="3130285"/>
            <a:ext cx="4701517" cy="3526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3" y="1124712"/>
            <a:ext cx="4176522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86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Последний день Помпеи.</a:t>
            </a:r>
            <a:br>
              <a:rPr lang="ru-RU" dirty="0" smtClean="0"/>
            </a:br>
            <a:r>
              <a:rPr lang="ru-RU" sz="3100" dirty="0" err="1" smtClean="0"/>
              <a:t>К.Брюлов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46238"/>
            <a:ext cx="7241539" cy="4525962"/>
          </a:xfrm>
        </p:spPr>
      </p:pic>
    </p:spTree>
    <p:extLst>
      <p:ext uri="{BB962C8B-B14F-4D97-AF65-F5344CB8AC3E}">
        <p14:creationId xmlns:p14="http://schemas.microsoft.com/office/powerpoint/2010/main" val="28546711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Визитные карточки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48" y="1412748"/>
            <a:ext cx="2902204" cy="21766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" y="1412747"/>
            <a:ext cx="2900390" cy="2176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1" y="1412748"/>
            <a:ext cx="2953954" cy="2176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359" y="3901862"/>
            <a:ext cx="290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Римская империя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23042" y="4792606"/>
            <a:ext cx="96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Форум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45081" y="386976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Египет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0730" y="4806458"/>
            <a:ext cx="249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Гробница фараонов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4664" y="479260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Акрополь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95662" y="3901862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Греция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263780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638667" y="308404"/>
            <a:ext cx="8255172" cy="2721548"/>
            <a:chOff x="527983" y="407783"/>
            <a:chExt cx="8255172" cy="27215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20165" y="436296"/>
              <a:ext cx="5904738" cy="44228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50201" y="878578"/>
              <a:ext cx="6480810" cy="45604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7983" y="1334624"/>
              <a:ext cx="8255172" cy="44228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56199" y="1776905"/>
              <a:ext cx="6526956" cy="4422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7983" y="2219186"/>
              <a:ext cx="2880360" cy="44228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983" y="2668029"/>
              <a:ext cx="2880360" cy="44228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56199" y="461877"/>
              <a:ext cx="576072" cy="26674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8343" y="436296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80577" y="419425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856649" y="459010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432721" y="419425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08793" y="407783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984415" y="419425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4056" y="459010"/>
              <a:ext cx="0" cy="17828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20165" y="878578"/>
              <a:ext cx="0" cy="8983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20165" y="2241900"/>
              <a:ext cx="0" cy="86185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150201" y="2241900"/>
              <a:ext cx="0" cy="86185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631011" y="1334624"/>
              <a:ext cx="0" cy="9072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160937" y="1334624"/>
              <a:ext cx="0" cy="8845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56199" y="904320"/>
              <a:ext cx="576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289727" y="1326598"/>
              <a:ext cx="576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96460" y="2190673"/>
              <a:ext cx="576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289727" y="2672825"/>
              <a:ext cx="576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256199" y="1788261"/>
              <a:ext cx="576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150201" y="1334624"/>
              <a:ext cx="6108" cy="4536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836957" y="369020"/>
            <a:ext cx="5904738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З         Е        М         Л        Е          Д         Е         Л        И        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66993" y="800437"/>
            <a:ext cx="6474702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И        З         Г         О         Т         О         В         Л         Я         Т        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667" y="1267348"/>
            <a:ext cx="8255172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С         О        Б        И         Р         А         Т          Е         Л         Ь        С         Т         В        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6883" y="1709628"/>
            <a:ext cx="6493428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П         Е         Р          В         О        Б         Ы        Т         Н        Ы        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8667" y="2142521"/>
            <a:ext cx="2880360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Ф        А        К        Е         Л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8667" y="2573446"/>
            <a:ext cx="2880360" cy="37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О        Х        О         Т         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" y="3223314"/>
            <a:ext cx="878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1.Одно из занятий, которым человек овладел к концу первобытной истории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69413" y="4054311"/>
            <a:ext cx="575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2.Люди научились  ….  глиняную посуду.</a:t>
            </a:r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69413" y="4484896"/>
            <a:ext cx="740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3.Занятие женщин и детей при первобытном строе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84332" y="4853933"/>
            <a:ext cx="573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4.Как называют древнейшего человека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84332" y="5291648"/>
            <a:ext cx="577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5.Освещение первобытных художников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30811" y="5698477"/>
            <a:ext cx="76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6.Основное занятие древнейшего 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968064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48" grpId="0"/>
      <p:bldP spid="50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78" y="184480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66" y="3429000"/>
            <a:ext cx="2273690" cy="278175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3428999"/>
            <a:ext cx="1913844" cy="2781751"/>
          </a:xfrm>
        </p:spPr>
      </p:pic>
    </p:spTree>
    <p:extLst>
      <p:ext uri="{BB962C8B-B14F-4D97-AF65-F5344CB8AC3E}">
        <p14:creationId xmlns:p14="http://schemas.microsoft.com/office/powerpoint/2010/main" val="23975644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Египет- «чёрная земля»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2" y="1412748"/>
            <a:ext cx="6192774" cy="5157920"/>
          </a:xfrm>
        </p:spPr>
      </p:pic>
    </p:spTree>
    <p:extLst>
      <p:ext uri="{BB962C8B-B14F-4D97-AF65-F5344CB8AC3E}">
        <p14:creationId xmlns:p14="http://schemas.microsoft.com/office/powerpoint/2010/main" val="2230898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Боги Египта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556766"/>
            <a:ext cx="8630733" cy="4444540"/>
          </a:xfrm>
        </p:spPr>
      </p:pic>
    </p:spTree>
    <p:extLst>
      <p:ext uri="{BB962C8B-B14F-4D97-AF65-F5344CB8AC3E}">
        <p14:creationId xmlns:p14="http://schemas.microsoft.com/office/powerpoint/2010/main" val="184517519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Боги египтян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0" y="1412748"/>
            <a:ext cx="1584198" cy="32850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412748"/>
            <a:ext cx="1628251" cy="3312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412748"/>
            <a:ext cx="1805650" cy="3312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0282" y="5013198"/>
            <a:ext cx="716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10" y="5019389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Себек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32270" y="5013197"/>
            <a:ext cx="89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Тот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348965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Египтяне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1556766"/>
            <a:ext cx="4448728" cy="25100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4149090"/>
            <a:ext cx="4448727" cy="2512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108" y="2852928"/>
            <a:ext cx="271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Простолюдины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26" y="5301234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164389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Гробницы фараонов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0" y="1725644"/>
            <a:ext cx="4156188" cy="3406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6" y="1412749"/>
            <a:ext cx="4464557" cy="334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44" y="2856125"/>
            <a:ext cx="4450890" cy="3799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2" y="3429000"/>
            <a:ext cx="4337732" cy="3253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209" y="5055650"/>
            <a:ext cx="261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Пирамиды в Гизе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2598" y="2856125"/>
            <a:ext cx="12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Сфинкс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446067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Саркофаг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6" y="314973"/>
            <a:ext cx="4468626" cy="62280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412748"/>
            <a:ext cx="6096000" cy="473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453308"/>
            <a:ext cx="5871503" cy="3693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630" y="2996946"/>
            <a:ext cx="2982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Маска фараона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67121" y="1151138"/>
            <a:ext cx="432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Мумия горожанина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52165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176"/>
          </a:xfrm>
        </p:spPr>
        <p:txBody>
          <a:bodyPr/>
          <a:lstStyle/>
          <a:p>
            <a:pPr algn="ctr"/>
            <a:r>
              <a:rPr lang="ru-RU" dirty="0" smtClean="0"/>
              <a:t>Иероглифы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84" y="1473997"/>
            <a:ext cx="6066002" cy="2640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478041"/>
            <a:ext cx="4014215" cy="4363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5" y="4258042"/>
            <a:ext cx="2927035" cy="2470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4223237"/>
            <a:ext cx="3195828" cy="247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75" y="1478041"/>
            <a:ext cx="4436396" cy="4363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1948" y="5930158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Рисунки в гробницах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71399" y="4026255"/>
            <a:ext cx="15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Папиру</a:t>
            </a:r>
            <a:r>
              <a:rPr lang="ru-RU" sz="2800" dirty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45299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187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Мир древности</vt:lpstr>
      <vt:lpstr>Презентация PowerPoint</vt:lpstr>
      <vt:lpstr>Египет- «чёрная земля»</vt:lpstr>
      <vt:lpstr>Боги Египта</vt:lpstr>
      <vt:lpstr>Боги египтян</vt:lpstr>
      <vt:lpstr>Египтяне</vt:lpstr>
      <vt:lpstr>Гробницы фараонов</vt:lpstr>
      <vt:lpstr>Саркофаг</vt:lpstr>
      <vt:lpstr>Иероглифы</vt:lpstr>
      <vt:lpstr>Древняя Греция</vt:lpstr>
      <vt:lpstr>Греческие Боги</vt:lpstr>
      <vt:lpstr>Акрополь</vt:lpstr>
      <vt:lpstr>Древние греки</vt:lpstr>
      <vt:lpstr>Римская империя</vt:lpstr>
      <vt:lpstr>Римская волчица. Рэм и Ромул.</vt:lpstr>
      <vt:lpstr>Древние постройки</vt:lpstr>
      <vt:lpstr>Помпеи</vt:lpstr>
      <vt:lpstr>Последний день Помпеи. К.Брюлов.</vt:lpstr>
      <vt:lpstr>Визитные карточки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Серёга</cp:lastModifiedBy>
  <cp:revision>57</cp:revision>
  <dcterms:created xsi:type="dcterms:W3CDTF">2012-07-24T08:50:55Z</dcterms:created>
  <dcterms:modified xsi:type="dcterms:W3CDTF">2012-08-03T08:54:26Z</dcterms:modified>
</cp:coreProperties>
</file>