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7" r:id="rId5"/>
    <p:sldId id="259" r:id="rId6"/>
    <p:sldId id="263" r:id="rId7"/>
    <p:sldId id="262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F7A2-466A-4DE4-B7CA-7F655DE2CDD8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D93-D645-42C4-B5D7-DFC91D5B508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F7A2-466A-4DE4-B7CA-7F655DE2CDD8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D93-D645-42C4-B5D7-DFC91D5B5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F7A2-466A-4DE4-B7CA-7F655DE2CDD8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D93-D645-42C4-B5D7-DFC91D5B5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F7A2-466A-4DE4-B7CA-7F655DE2CDD8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D93-D645-42C4-B5D7-DFC91D5B5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F7A2-466A-4DE4-B7CA-7F655DE2CDD8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0F6D93-D645-42C4-B5D7-DFC91D5B508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F7A2-466A-4DE4-B7CA-7F655DE2CDD8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D93-D645-42C4-B5D7-DFC91D5B5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F7A2-466A-4DE4-B7CA-7F655DE2CDD8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D93-D645-42C4-B5D7-DFC91D5B5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F7A2-466A-4DE4-B7CA-7F655DE2CDD8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D93-D645-42C4-B5D7-DFC91D5B5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F7A2-466A-4DE4-B7CA-7F655DE2CDD8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D93-D645-42C4-B5D7-DFC91D5B5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F7A2-466A-4DE4-B7CA-7F655DE2CDD8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D93-D645-42C4-B5D7-DFC91D5B5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DF7A2-466A-4DE4-B7CA-7F655DE2CDD8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F6D93-D645-42C4-B5D7-DFC91D5B508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ADF7A2-466A-4DE4-B7CA-7F655DE2CDD8}" type="datetimeFigureOut">
              <a:rPr lang="ru-RU" smtClean="0"/>
              <a:t>24.08.2012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0F6D93-D645-42C4-B5D7-DFC91D5B508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ll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Куликовская битва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55424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Словарный диктант</a:t>
            </a:r>
            <a:br>
              <a:rPr lang="ru-RU" dirty="0" smtClean="0"/>
            </a:br>
            <a:r>
              <a:rPr lang="ru-RU" dirty="0" smtClean="0"/>
              <a:t>(задай вопрос)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Дмитрий Иванович</a:t>
            </a:r>
          </a:p>
          <a:p>
            <a:r>
              <a:rPr lang="ru-RU" dirty="0" smtClean="0"/>
              <a:t>Мамай</a:t>
            </a:r>
          </a:p>
          <a:p>
            <a:r>
              <a:rPr lang="ru-RU" dirty="0" smtClean="0"/>
              <a:t>Сергий Радонежский</a:t>
            </a:r>
          </a:p>
          <a:p>
            <a:r>
              <a:rPr lang="ru-RU" dirty="0" err="1" smtClean="0"/>
              <a:t>Пересвет</a:t>
            </a:r>
            <a:r>
              <a:rPr lang="ru-RU" dirty="0" smtClean="0"/>
              <a:t> и </a:t>
            </a:r>
            <a:r>
              <a:rPr lang="ru-RU" dirty="0" err="1" smtClean="0"/>
              <a:t>Челубей</a:t>
            </a:r>
            <a:endParaRPr lang="ru-RU" dirty="0" smtClean="0"/>
          </a:p>
          <a:p>
            <a:r>
              <a:rPr lang="ru-RU" dirty="0" smtClean="0"/>
              <a:t>Река </a:t>
            </a:r>
            <a:r>
              <a:rPr lang="ru-RU" dirty="0" err="1" smtClean="0"/>
              <a:t>Непрядва</a:t>
            </a:r>
            <a:endParaRPr lang="ru-RU" dirty="0" smtClean="0"/>
          </a:p>
          <a:p>
            <a:r>
              <a:rPr lang="ru-RU" dirty="0" smtClean="0"/>
              <a:t>8 сентября 1380 года</a:t>
            </a:r>
          </a:p>
          <a:p>
            <a:r>
              <a:rPr lang="ru-RU" dirty="0" smtClean="0"/>
              <a:t>Дмитрий Донской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82422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dirty="0" smtClean="0"/>
              <a:t>Молодцы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89952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Московский князь </a:t>
            </a:r>
            <a:br>
              <a:rPr lang="ru-RU" dirty="0" smtClean="0"/>
            </a:br>
            <a:r>
              <a:rPr lang="ru-RU" dirty="0" smtClean="0"/>
              <a:t>Дмитрий Иванович (Донской)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18" y="1600200"/>
            <a:ext cx="5875164" cy="4708525"/>
          </a:xfrm>
        </p:spPr>
      </p:pic>
    </p:spTree>
    <p:extLst>
      <p:ext uri="{BB962C8B-B14F-4D97-AF65-F5344CB8AC3E}">
        <p14:creationId xmlns:p14="http://schemas.microsoft.com/office/powerpoint/2010/main" val="32652203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dirty="0" smtClean="0"/>
              <a:t>Москва белокаменная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700808"/>
            <a:ext cx="6775952" cy="4320480"/>
          </a:xfrm>
        </p:spPr>
      </p:pic>
    </p:spTree>
    <p:extLst>
      <p:ext uri="{BB962C8B-B14F-4D97-AF65-F5344CB8AC3E}">
        <p14:creationId xmlns:p14="http://schemas.microsoft.com/office/powerpoint/2010/main" val="391570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dirty="0" smtClean="0"/>
              <a:t>Отказ платить дань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128792" cy="5457403"/>
          </a:xfrm>
        </p:spPr>
      </p:pic>
    </p:spTree>
    <p:extLst>
      <p:ext uri="{BB962C8B-B14F-4D97-AF65-F5344CB8AC3E}">
        <p14:creationId xmlns:p14="http://schemas.microsoft.com/office/powerpoint/2010/main" val="116337548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/>
              <a:t>Мамай решил проучить московского князя за неповиновение и послал против него большое войско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6336704" cy="470852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924944"/>
            <a:ext cx="2491564" cy="2852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30629" y="5980638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Мамай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348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Вооружение русских в 14 веке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340768"/>
            <a:ext cx="4892044" cy="5373216"/>
          </a:xfrm>
        </p:spPr>
      </p:pic>
    </p:spTree>
    <p:extLst>
      <p:ext uri="{BB962C8B-B14F-4D97-AF65-F5344CB8AC3E}">
        <p14:creationId xmlns:p14="http://schemas.microsoft.com/office/powerpoint/2010/main" val="5342116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На битву князя благословил Сергий Радонежский. Он дал Дмитрию двух </a:t>
            </a:r>
            <a:r>
              <a:rPr lang="ru-RU" sz="3200" dirty="0" smtClean="0"/>
              <a:t>монахов: </a:t>
            </a:r>
            <a:r>
              <a:rPr lang="ru-RU" sz="3200" dirty="0" err="1" smtClean="0"/>
              <a:t>Пересвета</a:t>
            </a:r>
            <a:r>
              <a:rPr lang="ru-RU" sz="3200" dirty="0" smtClean="0"/>
              <a:t> и </a:t>
            </a:r>
            <a:r>
              <a:rPr lang="ru-RU" sz="3200" dirty="0" err="1" smtClean="0"/>
              <a:t>Ослябю</a:t>
            </a:r>
            <a:r>
              <a:rPr lang="ru-RU" sz="3200" dirty="0" smtClean="0"/>
              <a:t>-прославленных воинов.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916832"/>
            <a:ext cx="6169868" cy="4617118"/>
          </a:xfrm>
        </p:spPr>
      </p:pic>
    </p:spTree>
    <p:extLst>
      <p:ext uri="{BB962C8B-B14F-4D97-AF65-F5344CB8AC3E}">
        <p14:creationId xmlns:p14="http://schemas.microsoft.com/office/powerpoint/2010/main" val="177499703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Сражение началось с поединка двух воинов-богатырей, </a:t>
            </a:r>
            <a:r>
              <a:rPr lang="ru-RU" sz="3200" dirty="0" err="1" smtClean="0"/>
              <a:t>Пересвета</a:t>
            </a:r>
            <a:r>
              <a:rPr lang="ru-RU" sz="3200" dirty="0" smtClean="0"/>
              <a:t> и </a:t>
            </a:r>
            <a:r>
              <a:rPr lang="ru-RU" sz="3200" dirty="0" err="1" smtClean="0"/>
              <a:t>Челубея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1878012"/>
            <a:ext cx="6985000" cy="4152900"/>
          </a:xfrm>
        </p:spPr>
      </p:pic>
    </p:spTree>
    <p:extLst>
      <p:ext uri="{BB962C8B-B14F-4D97-AF65-F5344CB8AC3E}">
        <p14:creationId xmlns:p14="http://schemas.microsoft.com/office/powerpoint/2010/main" val="25262951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8 сентября 1380 года  состоялось сражение на поле Куликовом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33" y="1600200"/>
            <a:ext cx="4841933" cy="4708525"/>
          </a:xfrm>
        </p:spPr>
      </p:pic>
    </p:spTree>
    <p:extLst>
      <p:ext uri="{BB962C8B-B14F-4D97-AF65-F5344CB8AC3E}">
        <p14:creationId xmlns:p14="http://schemas.microsoft.com/office/powerpoint/2010/main" val="426824628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49</TotalTime>
  <Words>86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Куликовская битва</vt:lpstr>
      <vt:lpstr>Московский князь  Дмитрий Иванович (Донской)</vt:lpstr>
      <vt:lpstr>Москва белокаменная</vt:lpstr>
      <vt:lpstr>Отказ платить дань</vt:lpstr>
      <vt:lpstr>Мамай решил проучить московского князя за неповиновение и послал против него большое войско.</vt:lpstr>
      <vt:lpstr>Вооружение русских в 14 веке</vt:lpstr>
      <vt:lpstr>На битву князя благословил Сергий Радонежский. Он дал Дмитрию двух монахов: Пересвета и Ослябю-прославленных воинов.</vt:lpstr>
      <vt:lpstr>Сражение началось с поединка двух воинов-богатырей, Пересвета и Челубея.</vt:lpstr>
      <vt:lpstr>8 сентября 1380 года  состоялось сражение на поле Куликовом</vt:lpstr>
      <vt:lpstr>Словарный диктант (задай вопрос)</vt:lpstr>
      <vt:lpstr>Молодцы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Куликовская битва</dc:title>
  <dc:creator>hp</dc:creator>
  <cp:lastModifiedBy>Серёга</cp:lastModifiedBy>
  <cp:revision>17</cp:revision>
  <dcterms:created xsi:type="dcterms:W3CDTF">2012-07-26T19:41:18Z</dcterms:created>
  <dcterms:modified xsi:type="dcterms:W3CDTF">2012-08-24T11:59:06Z</dcterms:modified>
</cp:coreProperties>
</file>