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18EAB-12F8-4DE6-9800-A2D26EAF354A}" type="datetimeFigureOut">
              <a:rPr lang="ru-RU" smtClean="0"/>
              <a:t>16.07.2012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BDCD75-7A07-4762-B833-0AB38ED31D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18EAB-12F8-4DE6-9800-A2D26EAF354A}" type="datetimeFigureOut">
              <a:rPr lang="ru-RU" smtClean="0"/>
              <a:t>16.07.2012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BDCD75-7A07-4762-B833-0AB38ED31D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18EAB-12F8-4DE6-9800-A2D26EAF354A}" type="datetimeFigureOut">
              <a:rPr lang="ru-RU" smtClean="0"/>
              <a:t>16.07.2012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BDCD75-7A07-4762-B833-0AB38ED31D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18EAB-12F8-4DE6-9800-A2D26EAF354A}" type="datetimeFigureOut">
              <a:rPr lang="ru-RU" smtClean="0"/>
              <a:t>16.07.2012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BDCD75-7A07-4762-B833-0AB38ED31D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18EAB-12F8-4DE6-9800-A2D26EAF354A}" type="datetimeFigureOut">
              <a:rPr lang="ru-RU" smtClean="0"/>
              <a:t>16.07.2012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BDCD75-7A07-4762-B833-0AB38ED31D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18EAB-12F8-4DE6-9800-A2D26EAF354A}" type="datetimeFigureOut">
              <a:rPr lang="ru-RU" smtClean="0"/>
              <a:t>16.07.2012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BDCD75-7A07-4762-B833-0AB38ED31D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18EAB-12F8-4DE6-9800-A2D26EAF354A}" type="datetimeFigureOut">
              <a:rPr lang="ru-RU" smtClean="0"/>
              <a:t>16.07.2012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BDCD75-7A07-4762-B833-0AB38ED31D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18EAB-12F8-4DE6-9800-A2D26EAF354A}" type="datetimeFigureOut">
              <a:rPr lang="ru-RU" smtClean="0"/>
              <a:t>16.07.2012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BDCD75-7A07-4762-B833-0AB38ED31D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18EAB-12F8-4DE6-9800-A2D26EAF354A}" type="datetimeFigureOut">
              <a:rPr lang="ru-RU" smtClean="0"/>
              <a:t>16.07.2012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BDCD75-7A07-4762-B833-0AB38ED31D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18EAB-12F8-4DE6-9800-A2D26EAF354A}" type="datetimeFigureOut">
              <a:rPr lang="ru-RU" smtClean="0"/>
              <a:t>16.07.2012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BDCD75-7A07-4762-B833-0AB38ED31D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18EAB-12F8-4DE6-9800-A2D26EAF354A}" type="datetimeFigureOut">
              <a:rPr lang="ru-RU" smtClean="0"/>
              <a:t>16.07.2012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BDCD75-7A07-4762-B833-0AB38ED31DC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transition spd="slow"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9718EAB-12F8-4DE6-9800-A2D26EAF354A}" type="datetimeFigureOut">
              <a:rPr lang="ru-RU" smtClean="0"/>
              <a:t>16.07.2012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FBDCD75-7A07-4762-B833-0AB38ED31DC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ll dir="ru"/>
  </p:transition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mtClean="0"/>
              <a:t>Первобытное племя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174821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Первобытный человек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692696"/>
            <a:ext cx="3744416" cy="4739026"/>
          </a:xfrm>
        </p:spPr>
      </p:pic>
    </p:spTree>
    <p:extLst>
      <p:ext uri="{BB962C8B-B14F-4D97-AF65-F5344CB8AC3E}">
        <p14:creationId xmlns:p14="http://schemas.microsoft.com/office/powerpoint/2010/main" val="407531579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Поселение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554" y="530225"/>
            <a:ext cx="6370930" cy="4187825"/>
          </a:xfrm>
        </p:spPr>
      </p:pic>
    </p:spTree>
    <p:extLst>
      <p:ext uri="{BB962C8B-B14F-4D97-AF65-F5344CB8AC3E}">
        <p14:creationId xmlns:p14="http://schemas.microsoft.com/office/powerpoint/2010/main" val="3367723513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 хижине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476672"/>
            <a:ext cx="6379422" cy="4921268"/>
          </a:xfrm>
        </p:spPr>
      </p:pic>
    </p:spTree>
    <p:extLst>
      <p:ext uri="{BB962C8B-B14F-4D97-AF65-F5344CB8AC3E}">
        <p14:creationId xmlns:p14="http://schemas.microsoft.com/office/powerpoint/2010/main" val="2716363452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Добыча огня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04664"/>
            <a:ext cx="6617708" cy="4963281"/>
          </a:xfrm>
        </p:spPr>
      </p:pic>
    </p:spTree>
    <p:extLst>
      <p:ext uri="{BB962C8B-B14F-4D97-AF65-F5344CB8AC3E}">
        <p14:creationId xmlns:p14="http://schemas.microsoft.com/office/powerpoint/2010/main" val="4165799552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Орудия труда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697758"/>
            <a:ext cx="3482342" cy="2942579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630124" y="-532531"/>
            <a:ext cx="2520280" cy="482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831450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Наскальные рисунки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556792"/>
            <a:ext cx="3816424" cy="3816424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476672"/>
            <a:ext cx="4485481" cy="3298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61930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</TotalTime>
  <Words>13</Words>
  <Application>Microsoft Office PowerPoint</Application>
  <PresentationFormat>Экран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Первобытное племя</vt:lpstr>
      <vt:lpstr>Первобытный человек</vt:lpstr>
      <vt:lpstr>Поселение</vt:lpstr>
      <vt:lpstr>В хижине</vt:lpstr>
      <vt:lpstr>Добыча огня</vt:lpstr>
      <vt:lpstr>Орудия труда</vt:lpstr>
      <vt:lpstr>Наскальные рисунки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3</cp:revision>
  <dcterms:created xsi:type="dcterms:W3CDTF">2012-07-16T17:17:40Z</dcterms:created>
  <dcterms:modified xsi:type="dcterms:W3CDTF">2012-07-16T17:28:02Z</dcterms:modified>
</cp:coreProperties>
</file>