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9" r:id="rId4"/>
    <p:sldId id="260" r:id="rId5"/>
    <p:sldId id="258" r:id="rId6"/>
    <p:sldId id="261" r:id="rId7"/>
    <p:sldId id="263" r:id="rId8"/>
    <p:sldId id="265" r:id="rId9"/>
    <p:sldId id="266" r:id="rId10"/>
    <p:sldId id="264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70" d="100"/>
          <a:sy n="70" d="100"/>
        </p:scale>
        <p:origin x="-1386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 spd="slow">
    <p:push dir="u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  <p:transition spd="slow">
    <p:push dir="u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  <p:transition spd="slow">
    <p:push dir="u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3DC87425-035D-47B8-BD17-A5D0BCC83C07}" type="datetimeFigureOut">
              <a:rPr lang="ru-RU" smtClean="0"/>
              <a:t>25.07.2012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9AEB1CF9-09D5-4919-9325-961C83A7F69F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ransition spd="slow">
    <p:push dir="u"/>
  </p:transition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jpg"/><Relationship Id="rId3" Type="http://schemas.openxmlformats.org/officeDocument/2006/relationships/image" Target="../media/image12.jpg"/><Relationship Id="rId7" Type="http://schemas.openxmlformats.org/officeDocument/2006/relationships/image" Target="../media/image16.jpe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14.jpeg"/><Relationship Id="rId4" Type="http://schemas.openxmlformats.org/officeDocument/2006/relationships/image" Target="../media/image13.jp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g"/><Relationship Id="rId2" Type="http://schemas.openxmlformats.org/officeDocument/2006/relationships/image" Target="../media/image18.jp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7" Type="http://schemas.openxmlformats.org/officeDocument/2006/relationships/image" Target="../media/image24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jpg"/><Relationship Id="rId5" Type="http://schemas.openxmlformats.org/officeDocument/2006/relationships/image" Target="../media/image23.jpg"/><Relationship Id="rId4" Type="http://schemas.openxmlformats.org/officeDocument/2006/relationships/image" Target="../media/image12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dirty="0" smtClean="0"/>
              <a:t>Средневековая Европа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011779279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55976" y="584684"/>
            <a:ext cx="3224239" cy="252028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TextBox 2"/>
          <p:cNvSpPr txBox="1"/>
          <p:nvPr/>
        </p:nvSpPr>
        <p:spPr>
          <a:xfrm>
            <a:off x="922290" y="3741220"/>
            <a:ext cx="3478260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Что изобрёл </a:t>
            </a:r>
            <a:r>
              <a:rPr lang="ru-RU" sz="2400" dirty="0" err="1" smtClean="0"/>
              <a:t>Гутенберг</a:t>
            </a:r>
            <a:r>
              <a:rPr lang="ru-RU" dirty="0" smtClean="0"/>
              <a:t>?</a:t>
            </a:r>
            <a:endParaRPr lang="ru-RU" dirty="0"/>
          </a:p>
        </p:txBody>
      </p:sp>
      <p:sp>
        <p:nvSpPr>
          <p:cNvPr id="6" name="TextBox 5"/>
          <p:cNvSpPr txBox="1"/>
          <p:nvPr/>
        </p:nvSpPr>
        <p:spPr>
          <a:xfrm>
            <a:off x="971600" y="4645384"/>
            <a:ext cx="426591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В каком году это произошло?</a:t>
            </a:r>
            <a:endParaRPr lang="ru-RU" sz="2400" dirty="0"/>
          </a:p>
        </p:txBody>
      </p:sp>
      <p:pic>
        <p:nvPicPr>
          <p:cNvPr id="7" name="Рисунок 6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31640" y="548680"/>
            <a:ext cx="2376264" cy="272288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9810902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Заголовок 2"/>
          <p:cNvSpPr>
            <a:spLocks noGrp="1"/>
          </p:cNvSpPr>
          <p:nvPr>
            <p:ph type="title"/>
          </p:nvPr>
        </p:nvSpPr>
        <p:spPr>
          <a:xfrm>
            <a:off x="467544" y="908720"/>
            <a:ext cx="8229600" cy="1219200"/>
          </a:xfrm>
        </p:spPr>
        <p:txBody>
          <a:bodyPr>
            <a:normAutofit/>
          </a:bodyPr>
          <a:lstStyle/>
          <a:p>
            <a:pPr algn="ctr"/>
            <a:r>
              <a:rPr lang="ru-RU" sz="7200" dirty="0" smtClean="0"/>
              <a:t>Молодцы!</a:t>
            </a:r>
            <a:endParaRPr lang="ru-RU" sz="7200" dirty="0"/>
          </a:p>
        </p:txBody>
      </p:sp>
      <p:pic>
        <p:nvPicPr>
          <p:cNvPr id="5" name="Объект 4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63688" y="2420888"/>
            <a:ext cx="5967021" cy="395753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6803947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75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9592" y="1525352"/>
            <a:ext cx="3602181" cy="457200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Рыцари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1556792"/>
            <a:ext cx="3312368" cy="45091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8776061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60032" y="3861048"/>
            <a:ext cx="4071068" cy="2715370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900336"/>
          </a:xfrm>
        </p:spPr>
        <p:txBody>
          <a:bodyPr/>
          <a:lstStyle/>
          <a:p>
            <a:pPr algn="ctr"/>
            <a:r>
              <a:rPr lang="ru-RU" dirty="0" smtClean="0"/>
              <a:t>Рыцарские замки</a:t>
            </a:r>
            <a:endParaRPr lang="ru-RU" dirty="0"/>
          </a:p>
        </p:txBody>
      </p:sp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196753"/>
            <a:ext cx="4608510" cy="2880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225695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5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03648" y="260648"/>
            <a:ext cx="6336704" cy="6336704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3" y="1124744"/>
            <a:ext cx="7129197" cy="474982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2203590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482490"/>
            <a:ext cx="3316711" cy="413995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Жители средневековой Европы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7544" y="2636912"/>
            <a:ext cx="4608512" cy="383110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259632" y="1959223"/>
            <a:ext cx="281173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Простые горожане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6300192" y="1959222"/>
            <a:ext cx="97385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Знать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755981343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2000"/>
                            </p:stCondLst>
                            <p:childTnLst>
                              <p:par>
                                <p:cTn id="15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2000"/>
                            </p:stCondLst>
                            <p:childTnLst>
                              <p:par>
                                <p:cTn id="24" presetID="16" presetClass="entr" presetSubtype="21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3568" y="908720"/>
            <a:ext cx="1914579" cy="2629592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/>
              <a:t>Распространение религий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908720"/>
            <a:ext cx="2016224" cy="253407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19872" y="908720"/>
            <a:ext cx="1782817" cy="259228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539552" y="3501008"/>
            <a:ext cx="210846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христианство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176033" y="3501008"/>
            <a:ext cx="22704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мусульманство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6630266" y="3438134"/>
            <a:ext cx="135607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буддизм</a:t>
            </a:r>
            <a:endParaRPr lang="ru-RU" sz="2400" dirty="0"/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76033" y="4179519"/>
            <a:ext cx="2270493" cy="2022905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7112"/>
            <a:ext cx="2119692" cy="2081538"/>
          </a:xfrm>
          <a:prstGeom prst="rect">
            <a:avLst/>
          </a:prstGeom>
        </p:spPr>
      </p:pic>
      <p:pic>
        <p:nvPicPr>
          <p:cNvPr id="12" name="Объект 3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300193" y="4150203"/>
            <a:ext cx="2016224" cy="2259747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4147112"/>
            <a:ext cx="2160241" cy="223840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53160375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1000"/>
                            </p:stCondLst>
                            <p:childTnLst>
                              <p:par>
                                <p:cTn id="10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2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3500"/>
                            </p:stCondLst>
                            <p:childTnLst>
                              <p:par>
                                <p:cTn id="14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6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4250"/>
                            </p:stCondLst>
                            <p:childTnLst>
                              <p:par>
                                <p:cTn id="19" presetID="1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7500"/>
                            </p:stCondLst>
                            <p:childTnLst>
                              <p:par>
                                <p:cTn id="23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8250"/>
                            </p:stCondLst>
                            <p:childTnLst>
                              <p:par>
                                <p:cTn id="28" presetID="13" presetClass="entr" presetSubtype="16" fill="hold" nodeType="afterEffect">
                                  <p:stCondLst>
                                    <p:cond delay="125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0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1500"/>
                            </p:stCondLst>
                            <p:childTnLst>
                              <p:par>
                                <p:cTn id="32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0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55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60" dur="2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756320"/>
          </a:xfrm>
        </p:spPr>
        <p:txBody>
          <a:bodyPr/>
          <a:lstStyle/>
          <a:p>
            <a:pPr algn="ctr"/>
            <a:r>
              <a:rPr lang="ru-RU" dirty="0" smtClean="0"/>
              <a:t>Книгопечатание 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92080" y="2636912"/>
            <a:ext cx="3030817" cy="374441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5576" y="1772816"/>
            <a:ext cx="2696572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Иоганн </a:t>
            </a:r>
            <a:r>
              <a:rPr lang="ru-RU" sz="2400" dirty="0" err="1" smtClean="0"/>
              <a:t>Гутенберг</a:t>
            </a:r>
            <a:endParaRPr lang="ru-RU" sz="2400" dirty="0"/>
          </a:p>
        </p:txBody>
      </p:sp>
      <p:sp>
        <p:nvSpPr>
          <p:cNvPr id="6" name="TextBox 5"/>
          <p:cNvSpPr txBox="1"/>
          <p:nvPr/>
        </p:nvSpPr>
        <p:spPr>
          <a:xfrm>
            <a:off x="3779912" y="908720"/>
            <a:ext cx="1637371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3200" dirty="0" smtClean="0"/>
              <a:t>1445 год</a:t>
            </a:r>
            <a:endParaRPr lang="ru-RU" sz="3200" dirty="0"/>
          </a:p>
        </p:txBody>
      </p:sp>
      <p:sp>
        <p:nvSpPr>
          <p:cNvPr id="7" name="TextBox 6"/>
          <p:cNvSpPr txBox="1"/>
          <p:nvPr/>
        </p:nvSpPr>
        <p:spPr>
          <a:xfrm>
            <a:off x="5416754" y="1750237"/>
            <a:ext cx="278146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Разборный шрифт</a:t>
            </a:r>
            <a:endParaRPr lang="ru-RU" sz="2400" dirty="0"/>
          </a:p>
        </p:txBody>
      </p:sp>
      <p:pic>
        <p:nvPicPr>
          <p:cNvPr id="9" name="Объект 8"/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6179" y="2420888"/>
            <a:ext cx="2959717" cy="3966021"/>
          </a:xfrm>
        </p:spPr>
      </p:pic>
    </p:spTree>
    <p:extLst>
      <p:ext uri="{BB962C8B-B14F-4D97-AF65-F5344CB8AC3E}">
        <p14:creationId xmlns:p14="http://schemas.microsoft.com/office/powerpoint/2010/main" val="1414894376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6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3" presetClass="entr" presetSubtype="16" fill="hold" nodeType="after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6" grpId="0"/>
      <p:bldP spid="7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8816" y="757844"/>
            <a:ext cx="3034845" cy="295918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540296"/>
          </a:xfrm>
        </p:spPr>
        <p:txBody>
          <a:bodyPr>
            <a:normAutofit fontScale="90000"/>
          </a:bodyPr>
          <a:lstStyle/>
          <a:p>
            <a:pPr algn="ctr"/>
            <a:r>
              <a:rPr lang="ru-RU" dirty="0" smtClean="0"/>
              <a:t>Проверь себя</a:t>
            </a:r>
            <a:endParaRPr lang="ru-RU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5536" y="3717032"/>
            <a:ext cx="3024337" cy="293585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655011" y="913639"/>
            <a:ext cx="547260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dirty="0" smtClean="0"/>
              <a:t>Сколько времени длилось средневековье ?</a:t>
            </a:r>
            <a:endParaRPr lang="ru-RU" sz="2400" dirty="0"/>
          </a:p>
        </p:txBody>
      </p:sp>
      <p:sp>
        <p:nvSpPr>
          <p:cNvPr id="7" name="TextBox 6"/>
          <p:cNvSpPr txBox="1"/>
          <p:nvPr/>
        </p:nvSpPr>
        <p:spPr>
          <a:xfrm>
            <a:off x="3707904" y="1911315"/>
            <a:ext cx="282449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Кто такие рыцари?</a:t>
            </a:r>
            <a:endParaRPr lang="ru-RU" sz="2400" dirty="0"/>
          </a:p>
        </p:txBody>
      </p:sp>
      <p:sp>
        <p:nvSpPr>
          <p:cNvPr id="8" name="TextBox 7"/>
          <p:cNvSpPr txBox="1"/>
          <p:nvPr/>
        </p:nvSpPr>
        <p:spPr>
          <a:xfrm>
            <a:off x="3718300" y="2478086"/>
            <a:ext cx="3751604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Чем занимались рыцари?</a:t>
            </a:r>
            <a:endParaRPr lang="ru-RU" sz="2400" dirty="0"/>
          </a:p>
        </p:txBody>
      </p:sp>
      <p:sp>
        <p:nvSpPr>
          <p:cNvPr id="9" name="TextBox 8"/>
          <p:cNvSpPr txBox="1"/>
          <p:nvPr/>
        </p:nvSpPr>
        <p:spPr>
          <a:xfrm>
            <a:off x="3798963" y="3068960"/>
            <a:ext cx="35902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Зачем строились замки?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627510804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4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7" grpId="0"/>
      <p:bldP spid="8" grpId="0"/>
      <p:bldP spid="9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1210018"/>
            <a:ext cx="2088232" cy="1413628"/>
          </a:xfrm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612304"/>
          </a:xfrm>
        </p:spPr>
        <p:txBody>
          <a:bodyPr>
            <a:normAutofit/>
          </a:bodyPr>
          <a:lstStyle/>
          <a:p>
            <a:pPr algn="ctr"/>
            <a:r>
              <a:rPr lang="ru-RU" sz="3200" dirty="0" smtClean="0"/>
              <a:t>Назови мировые религии. Исправь ошибки.</a:t>
            </a:r>
            <a:endParaRPr lang="ru-RU" sz="32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3068960"/>
            <a:ext cx="2022312" cy="141734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660232" y="4745375"/>
            <a:ext cx="2022312" cy="1516734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5" y="1124744"/>
            <a:ext cx="1936215" cy="1584176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5" y="4928190"/>
            <a:ext cx="1986066" cy="1482456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765" y="3240003"/>
            <a:ext cx="1936215" cy="141734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419869" y="3717840"/>
            <a:ext cx="2336537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Мусульманство</a:t>
            </a:r>
            <a:endParaRPr lang="ru-RU" sz="2400" dirty="0"/>
          </a:p>
        </p:txBody>
      </p:sp>
      <p:sp>
        <p:nvSpPr>
          <p:cNvPr id="10" name="TextBox 9"/>
          <p:cNvSpPr txBox="1"/>
          <p:nvPr/>
        </p:nvSpPr>
        <p:spPr>
          <a:xfrm>
            <a:off x="3878637" y="5272909"/>
            <a:ext cx="1369093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Буддизм</a:t>
            </a:r>
            <a:endParaRPr lang="ru-RU" sz="2400" dirty="0"/>
          </a:p>
        </p:txBody>
      </p:sp>
      <p:sp>
        <p:nvSpPr>
          <p:cNvPr id="11" name="TextBox 10"/>
          <p:cNvSpPr txBox="1"/>
          <p:nvPr/>
        </p:nvSpPr>
        <p:spPr>
          <a:xfrm>
            <a:off x="3505148" y="1634832"/>
            <a:ext cx="2165978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400" dirty="0" smtClean="0"/>
              <a:t>Христианство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58739702"/>
      </p:ext>
    </p:extLst>
  </p:cSld>
  <p:clrMapOvr>
    <a:masterClrMapping/>
  </p:clrMapOvr>
  <p:transition spd="slow">
    <p:push dir="u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13" presetClass="entr" presetSubtype="16" fill="hold" nodeType="after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3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39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2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3" presetClass="entr" presetSubtype="16" fill="hold" nodeType="withEffect">
                                  <p:stCondLst>
                                    <p:cond delay="25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5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4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64" presetClass="path" presetSubtype="0" accel="50000" decel="5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0.00035 -0.32817 L -0.00035 -0.57817 " pathEditMode="relative" rAng="0" ptsTypes="AA">
                                      <p:cBhvr>
                                        <p:cTn id="52" dur="2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0" y="-12512"/>
                                    </p:animMotion>
                                  </p:childTnLst>
                                </p:cTn>
                              </p:par>
                              <p:par>
                                <p:cTn id="53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4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  <p:par>
                                <p:cTn id="55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L 0 0.25 E" pathEditMode="relative" ptsTypes="">
                                      <p:cBhvr>
                                        <p:cTn id="56" dur="2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3" grpId="0"/>
      <p:bldP spid="10" grpId="0"/>
      <p:bldP spid="11" grpId="0"/>
    </p:bld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88</TotalTime>
  <Words>64</Words>
  <Application>Microsoft Office PowerPoint</Application>
  <PresentationFormat>Экран (4:3)</PresentationFormat>
  <Paragraphs>26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Бумажная</vt:lpstr>
      <vt:lpstr>Средневековая Европа</vt:lpstr>
      <vt:lpstr>Рыцари</vt:lpstr>
      <vt:lpstr>Рыцарские замки</vt:lpstr>
      <vt:lpstr>Презентация PowerPoint</vt:lpstr>
      <vt:lpstr>Жители средневековой Европы</vt:lpstr>
      <vt:lpstr>Распространение религий</vt:lpstr>
      <vt:lpstr>Книгопечатание </vt:lpstr>
      <vt:lpstr>Проверь себя</vt:lpstr>
      <vt:lpstr>Назови мировые религии. Исправь ошибки.</vt:lpstr>
      <vt:lpstr>Презентация PowerPoint</vt:lpstr>
      <vt:lpstr>Молодцы!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Средневековая Европа</dc:title>
  <dc:creator>hp</dc:creator>
  <cp:lastModifiedBy>hp</cp:lastModifiedBy>
  <cp:revision>23</cp:revision>
  <dcterms:created xsi:type="dcterms:W3CDTF">2012-07-24T14:01:47Z</dcterms:created>
  <dcterms:modified xsi:type="dcterms:W3CDTF">2012-07-25T17:41:11Z</dcterms:modified>
</cp:coreProperties>
</file>