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8" r:id="rId4"/>
    <p:sldId id="258" r:id="rId5"/>
    <p:sldId id="259" r:id="rId6"/>
    <p:sldId id="26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E95C3F71-A51E-47CC-A0ED-1F0F27CA3AE3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160FE3A-6A22-422F-B885-3819D16BCE7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3F71-A51E-47CC-A0ED-1F0F27CA3AE3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0FE3A-6A22-422F-B885-3819D16BCE7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3F71-A51E-47CC-A0ED-1F0F27CA3AE3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0FE3A-6A22-422F-B885-3819D16BCE7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3F71-A51E-47CC-A0ED-1F0F27CA3AE3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0FE3A-6A22-422F-B885-3819D16BCE7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E95C3F71-A51E-47CC-A0ED-1F0F27CA3AE3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160FE3A-6A22-422F-B885-3819D16BCE7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3F71-A51E-47CC-A0ED-1F0F27CA3AE3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0FE3A-6A22-422F-B885-3819D16BCE7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3F71-A51E-47CC-A0ED-1F0F27CA3AE3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0FE3A-6A22-422F-B885-3819D16BCE7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3F71-A51E-47CC-A0ED-1F0F27CA3AE3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0FE3A-6A22-422F-B885-3819D16BCE7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3F71-A51E-47CC-A0ED-1F0F27CA3AE3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0FE3A-6A22-422F-B885-3819D16BCE7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3F71-A51E-47CC-A0ED-1F0F27CA3AE3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0FE3A-6A22-422F-B885-3819D16BCE7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3F71-A51E-47CC-A0ED-1F0F27CA3AE3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0FE3A-6A22-422F-B885-3819D16BCE7A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60FE3A-6A22-422F-B885-3819D16BCE7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5C3F71-A51E-47CC-A0ED-1F0F27CA3AE3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47800"/>
            <a:ext cx="5933256" cy="2133600"/>
          </a:xfrm>
        </p:spPr>
        <p:txBody>
          <a:bodyPr>
            <a:noAutofit/>
          </a:bodyPr>
          <a:lstStyle/>
          <a:p>
            <a:r>
              <a:rPr lang="ru-RU" sz="6000" dirty="0" smtClean="0"/>
              <a:t>Трудные времена на Русской земле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869874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8147248" cy="407362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57200"/>
            <a:ext cx="7228656" cy="73955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Ледовое побоище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9755015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9" y="457200"/>
            <a:ext cx="3005042" cy="5715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548680"/>
            <a:ext cx="4320480" cy="576064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CyrillicOld" pitchFamily="2" charset="0"/>
              </a:rPr>
              <a:t>«Кто с мечом к нам придёт, от меча и погибнет!»</a:t>
            </a:r>
            <a:endParaRPr lang="ru-RU" sz="4000" dirty="0">
              <a:latin typeface="Cyrillic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9769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136904" cy="5191471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возглавил поход монголо-татар на Русь?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Чингисхан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Батый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Мамай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Батый напал на Русь?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1237 г.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1242 г.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1221 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Какой город первым оказался на их пути?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Рязань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Владимир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Новгород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Город, который очень долго сопротивлялся монголо-татарам?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Новгород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Рязань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Козельск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выплачивала Русь Золотой Орде?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Выкуп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Налог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156648" cy="66754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Проверь себя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6516216" y="5517232"/>
            <a:ext cx="1637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2,1,1,3,3.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6076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5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5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75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18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3" presetClass="emph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0"/>
                            </p:stCondLst>
                            <p:childTnLst>
                              <p:par>
                                <p:cTn id="137" presetID="3" presetClass="emph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000"/>
                            </p:stCondLst>
                            <p:childTnLst>
                              <p:par>
                                <p:cTn id="140" presetID="3" presetClass="emph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3" presetID="3" presetClass="emph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4" dur="2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04745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Кто напал на Русь с северо-запада в 1240 году?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Монголы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Шведы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Рыцари-крестоносцы</a:t>
            </a:r>
          </a:p>
          <a:p>
            <a:r>
              <a:rPr lang="ru-RU" dirty="0" smtClean="0"/>
              <a:t>Разбил Шведов на реке Неве князь…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Александр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Ярослав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Владимир</a:t>
            </a:r>
          </a:p>
          <a:p>
            <a:r>
              <a:rPr lang="ru-RU" dirty="0" smtClean="0"/>
              <a:t>Какое прозвище получил новгородский князь за победу над шведами?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Мудрый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Невский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Вещий</a:t>
            </a:r>
          </a:p>
          <a:p>
            <a:r>
              <a:rPr lang="ru-RU" dirty="0" smtClean="0"/>
              <a:t>Когда состоялось Ледовое побоище?</a:t>
            </a:r>
          </a:p>
          <a:p>
            <a:pPr marL="342900" indent="-342900">
              <a:buFont typeface="+mj-lt"/>
              <a:buAutoNum type="arabicPeriod"/>
            </a:pPr>
            <a:r>
              <a:rPr lang="ru-RU" smtClean="0"/>
              <a:t>5 </a:t>
            </a:r>
            <a:r>
              <a:rPr lang="ru-RU" smtClean="0"/>
              <a:t>апреля </a:t>
            </a:r>
            <a:r>
              <a:rPr lang="ru-RU" dirty="0" smtClean="0"/>
              <a:t>1242 г.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20 мая 1242 г.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5 апреля 1421 г.</a:t>
            </a:r>
          </a:p>
          <a:p>
            <a:r>
              <a:rPr lang="ru-RU" dirty="0" smtClean="0"/>
              <a:t>Где состоялось решающее сражение?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На Неве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На Чудском озере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На Ладожском озере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57200"/>
            <a:ext cx="7228656" cy="73955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Проверь себя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6516216" y="544770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2,1,2,1,2.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0038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500"/>
                            </p:stCondLst>
                            <p:childTnLst>
                              <p:par>
                                <p:cTn id="12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3" presetClass="emph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0"/>
                            </p:stCondLst>
                            <p:childTnLst>
                              <p:par>
                                <p:cTn id="137" presetID="3" presetClass="emph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000"/>
                            </p:stCondLst>
                            <p:childTnLst>
                              <p:par>
                                <p:cTn id="140" presetID="3" presetClass="emph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3" presetID="3" presetClass="emph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4" dur="2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7643192" cy="46874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7416824" cy="883568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Молодцы!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8614115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57200"/>
            <a:ext cx="7084640" cy="102758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Монголо-татары</a:t>
            </a:r>
            <a:endParaRPr lang="ru-RU" sz="4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18330"/>
            <a:ext cx="6972267" cy="52292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72008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57200"/>
            <a:ext cx="7228656" cy="81156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Воин-кочевник</a:t>
            </a:r>
            <a:endParaRPr lang="ru-RU" sz="4400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17" y="1616226"/>
            <a:ext cx="614626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955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57200"/>
            <a:ext cx="6940624" cy="81156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Хан Батый</a:t>
            </a:r>
            <a:endParaRPr lang="ru-RU" sz="4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3011901" cy="476545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64" y="1340768"/>
            <a:ext cx="333375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87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3290" y="1412776"/>
            <a:ext cx="3179150" cy="477889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Рязань 1237 г.</a:t>
            </a:r>
            <a:endParaRPr lang="ru-RU" sz="3200" dirty="0" smtClean="0"/>
          </a:p>
          <a:p>
            <a:r>
              <a:rPr lang="ru-RU" sz="3200" dirty="0" smtClean="0"/>
              <a:t>Коломна</a:t>
            </a:r>
          </a:p>
          <a:p>
            <a:r>
              <a:rPr lang="ru-RU" sz="3200" dirty="0" smtClean="0"/>
              <a:t>Москва</a:t>
            </a:r>
          </a:p>
          <a:p>
            <a:r>
              <a:rPr lang="ru-RU" sz="3200" dirty="0" smtClean="0"/>
              <a:t>Тверь</a:t>
            </a:r>
          </a:p>
          <a:p>
            <a:r>
              <a:rPr lang="ru-RU" sz="3200" dirty="0" smtClean="0"/>
              <a:t>Владимир</a:t>
            </a:r>
          </a:p>
          <a:p>
            <a:r>
              <a:rPr lang="ru-RU" sz="3200" dirty="0" smtClean="0"/>
              <a:t>Козельск</a:t>
            </a:r>
          </a:p>
          <a:p>
            <a:r>
              <a:rPr lang="ru-RU" sz="3200" dirty="0" smtClean="0"/>
              <a:t>Киев 1240 г.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57200"/>
            <a:ext cx="6940624" cy="66754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Завоевания монголо-</a:t>
            </a:r>
            <a:r>
              <a:rPr lang="ru-RU" sz="4000" dirty="0" err="1" smtClean="0"/>
              <a:t>татаров</a:t>
            </a:r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2726"/>
            <a:ext cx="5261384" cy="5506634"/>
          </a:xfrm>
          <a:prstGeom prst="rect">
            <a:avLst/>
          </a:prstGeom>
        </p:spPr>
      </p:pic>
      <p:sp>
        <p:nvSpPr>
          <p:cNvPr id="7" name="Блок-схема: узел 6"/>
          <p:cNvSpPr/>
          <p:nvPr/>
        </p:nvSpPr>
        <p:spPr>
          <a:xfrm>
            <a:off x="3361168" y="3520719"/>
            <a:ext cx="108012" cy="11674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3128016" y="3356992"/>
            <a:ext cx="78660" cy="8836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2921730" y="3140968"/>
            <a:ext cx="140192" cy="14945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3302464" y="2963907"/>
            <a:ext cx="166716" cy="169168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2636458" y="2858359"/>
            <a:ext cx="105612" cy="110971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2636458" y="3617983"/>
            <a:ext cx="140699" cy="144016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1763688" y="4581128"/>
            <a:ext cx="144016" cy="144016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4553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4664"/>
            <a:ext cx="6062328" cy="597516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57200"/>
            <a:ext cx="7228656" cy="95557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28912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6789948" cy="45266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57200"/>
            <a:ext cx="7156648" cy="7395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/>
              <a:t>Шведы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68540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3005042" cy="511946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7200"/>
            <a:ext cx="8640960" cy="59553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Александр Ярославович (Невский)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520886" y="2204864"/>
            <a:ext cx="33634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1240 год.</a:t>
            </a:r>
          </a:p>
          <a:p>
            <a:pPr algn="ctr"/>
            <a:r>
              <a:rPr lang="ru-RU" sz="2800" dirty="0" smtClean="0"/>
              <a:t>Битва на Неве.</a:t>
            </a:r>
          </a:p>
          <a:p>
            <a:pPr algn="ctr"/>
            <a:endParaRPr lang="ru-RU" sz="2800" dirty="0" smtClean="0"/>
          </a:p>
          <a:p>
            <a:pPr algn="just"/>
            <a:r>
              <a:rPr lang="ru-RU" sz="2800" dirty="0" smtClean="0">
                <a:latin typeface="CyrillicOld" pitchFamily="2" charset="0"/>
              </a:rPr>
              <a:t>« Нас не много, а враг силён. Но Бог не в силе, а в правде…»</a:t>
            </a:r>
            <a:endParaRPr lang="ru-RU" sz="2800" dirty="0">
              <a:latin typeface="Cyrillic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8977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32737"/>
            <a:ext cx="6696744" cy="5625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57200"/>
            <a:ext cx="8640960" cy="66754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5 апреля 1242 года Чудское озеро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167772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оставн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98</TotalTime>
  <Words>212</Words>
  <Application>Microsoft Office PowerPoint</Application>
  <PresentationFormat>Экран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Составная</vt:lpstr>
      <vt:lpstr>Трудные времена на Русской земле</vt:lpstr>
      <vt:lpstr>Монголо-татары</vt:lpstr>
      <vt:lpstr>Воин-кочевник</vt:lpstr>
      <vt:lpstr>Хан Батый</vt:lpstr>
      <vt:lpstr>Завоевания монголо-татаров</vt:lpstr>
      <vt:lpstr>Презентация PowerPoint</vt:lpstr>
      <vt:lpstr>Шведы </vt:lpstr>
      <vt:lpstr>Александр Ярославович (Невский)</vt:lpstr>
      <vt:lpstr>5 апреля 1242 года Чудское озеро</vt:lpstr>
      <vt:lpstr>Ледовое побоище</vt:lpstr>
      <vt:lpstr>«Кто с мечом к нам придёт, от меча и погибнет!»</vt:lpstr>
      <vt:lpstr>Проверь себя</vt:lpstr>
      <vt:lpstr>Проверь себя</vt:lpstr>
      <vt:lpstr>Молодцы!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Трудные времена на Русской земле</dc:title>
  <dc:creator>hp</dc:creator>
  <cp:lastModifiedBy>Серёга</cp:lastModifiedBy>
  <cp:revision>16</cp:revision>
  <dcterms:created xsi:type="dcterms:W3CDTF">2012-07-28T12:54:23Z</dcterms:created>
  <dcterms:modified xsi:type="dcterms:W3CDTF">2012-08-06T09:42:34Z</dcterms:modified>
</cp:coreProperties>
</file>