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176DE9F-37F1-4EF1-B540-BC23CE971695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631CCE-176C-4BEF-B2C8-0364A6FDBC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3767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Жизнь древних славян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77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Древние славяне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50300" y="270120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Восточные славяне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98110"/>
            <a:ext cx="2228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Западные славяне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198" y="6010432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Южные славяне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194524" cy="4617964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1907704" y="3212976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364088" y="3116705"/>
            <a:ext cx="1584176" cy="96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211960" y="4725144"/>
            <a:ext cx="0" cy="1516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279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Поселение древних славян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760640" cy="4462896"/>
          </a:xfrm>
        </p:spPr>
      </p:pic>
    </p:spTree>
    <p:extLst>
      <p:ext uri="{BB962C8B-B14F-4D97-AF65-F5344CB8AC3E}">
        <p14:creationId xmlns:p14="http://schemas.microsoft.com/office/powerpoint/2010/main" val="41559978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71218"/>
            <a:ext cx="6624736" cy="4789250"/>
          </a:xfrm>
        </p:spPr>
      </p:pic>
    </p:spTree>
    <p:extLst>
      <p:ext uri="{BB962C8B-B14F-4D97-AF65-F5344CB8AC3E}">
        <p14:creationId xmlns:p14="http://schemas.microsoft.com/office/powerpoint/2010/main" val="3716155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696744" cy="4705366"/>
          </a:xfrm>
        </p:spPr>
      </p:pic>
    </p:spTree>
    <p:extLst>
      <p:ext uri="{BB962C8B-B14F-4D97-AF65-F5344CB8AC3E}">
        <p14:creationId xmlns:p14="http://schemas.microsoft.com/office/powerpoint/2010/main" val="37289748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400" y="524832"/>
            <a:ext cx="7024744" cy="743928"/>
          </a:xfrm>
        </p:spPr>
        <p:txBody>
          <a:bodyPr/>
          <a:lstStyle/>
          <a:p>
            <a:r>
              <a:rPr lang="ru-RU" dirty="0" smtClean="0"/>
              <a:t>Верования древних славян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600400" cy="48005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222104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41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552728" cy="491454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278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Угадай месяц.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797152"/>
            <a:ext cx="6777317" cy="10354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56754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Травень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078" y="263691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Серпень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898" y="3501008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Листопад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5078" y="4221088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Студень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66117" y="185675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Май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4251" y="2636911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Август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6318" y="3478535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Октябрь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7426" y="4221088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Декабрь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488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</TotalTime>
  <Words>28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Жизнь древних славян</vt:lpstr>
      <vt:lpstr>Древние славяне</vt:lpstr>
      <vt:lpstr>Поселение древних славян</vt:lpstr>
      <vt:lpstr>Презентация PowerPoint</vt:lpstr>
      <vt:lpstr>Презентация PowerPoint</vt:lpstr>
      <vt:lpstr>Верования древних славян</vt:lpstr>
      <vt:lpstr>Презентация PowerPoint</vt:lpstr>
      <vt:lpstr>Угадай месяц.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древних славян</dc:title>
  <dc:creator>hp</dc:creator>
  <cp:lastModifiedBy>Серёга</cp:lastModifiedBy>
  <cp:revision>19</cp:revision>
  <dcterms:created xsi:type="dcterms:W3CDTF">2012-07-25T17:50:53Z</dcterms:created>
  <dcterms:modified xsi:type="dcterms:W3CDTF">2012-08-03T08:18:39Z</dcterms:modified>
</cp:coreProperties>
</file>